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2" r:id="rId6"/>
    <p:sldId id="261" r:id="rId7"/>
    <p:sldId id="260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2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F47D61-BF27-4508-A290-DBF383A71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D395EE2-AECD-4EE8-B810-45C9A6E1D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9D135E-25C6-49FA-9A25-1CDD103DC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E7F-DA16-401C-B751-0EF8AB38646A}" type="datetimeFigureOut">
              <a:rPr lang="zh-TW" altLang="en-US" smtClean="0"/>
              <a:t>2025/3/3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0D76C5-B680-4F7F-8B63-D4692BE47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BE8529-B8F4-433D-8033-37D0DBD71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383B-9BDF-4035-A872-12B1A43D1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7249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F3D2D5-4304-4DCA-877E-76D2BAFB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9035E23-4690-4473-8BF7-AB0DC48D0E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866D3F-774B-48B0-8EF1-A0D70F79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E7F-DA16-401C-B751-0EF8AB38646A}" type="datetimeFigureOut">
              <a:rPr lang="zh-TW" altLang="en-US" smtClean="0"/>
              <a:t>2025/3/3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26379E-270A-400D-AFC3-597D5D528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4885E6-F2D3-4FF6-9364-DB7DA02A2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383B-9BDF-4035-A872-12B1A43D1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95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8FDAE95-830B-4BD6-AB7B-A7F11AA2E0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1FB426E-CA72-4F85-9197-6576CFB3D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B45010-8DC6-4A20-9370-06117D5D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E7F-DA16-401C-B751-0EF8AB38646A}" type="datetimeFigureOut">
              <a:rPr lang="zh-TW" altLang="en-US" smtClean="0"/>
              <a:t>2025/3/3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8829E0-878B-4AE2-A2CE-D0535B759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FC31B1-4EA7-4F5B-A745-D58BB742D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383B-9BDF-4035-A872-12B1A43D1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992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4D6F9A-3127-4E09-9260-0AFE6200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1BD902-2882-411F-BFEB-EC5E1DEC2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5D6C47-FE5C-4C5D-9031-3F4812912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E7F-DA16-401C-B751-0EF8AB38646A}" type="datetimeFigureOut">
              <a:rPr lang="zh-TW" altLang="en-US" smtClean="0"/>
              <a:t>2025/3/3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38D04F-E0D2-4323-831E-E81E3B37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9293DB-34A5-4337-8DBF-7627507B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383B-9BDF-4035-A872-12B1A43D1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35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7745A-7763-4A5E-B719-8954188D1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B0D0F4-5554-4523-9310-684EE4133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B273C1-6916-401D-8B2A-0C020ABEF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E7F-DA16-401C-B751-0EF8AB38646A}" type="datetimeFigureOut">
              <a:rPr lang="zh-TW" altLang="en-US" smtClean="0"/>
              <a:t>2025/3/3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C8FD2A-0B7C-4E3B-8071-B4C91FB75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73749D-3E0E-4C85-AE6B-9164B741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383B-9BDF-4035-A872-12B1A43D1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057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57D75-9AD8-4C58-87DC-6A880A17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BB9240-F937-4F23-BCBF-F5F1704B6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D9B97F-5919-4187-BEF8-51D45548C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C70ACE-2943-43E1-B65A-79690416A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E7F-DA16-401C-B751-0EF8AB38646A}" type="datetimeFigureOut">
              <a:rPr lang="zh-TW" altLang="en-US" smtClean="0"/>
              <a:t>2025/3/3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6427CE7-E27D-48FA-9F7A-6D091C078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ED9A10-3609-45CC-8B31-4356F30C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383B-9BDF-4035-A872-12B1A43D1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45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F9BADC-89CE-468C-B4BD-4733ED2F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87D2E6-5368-422A-A33A-6A38ACB10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303169-BE8B-4D86-B9B8-A86F58449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2D0FB5-9618-4FCB-9453-CD2CA64F7E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3FEA92A-1EB7-42B8-ACBF-16045977E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1C7412A-89F8-4B8C-A98B-6838DE726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E7F-DA16-401C-B751-0EF8AB38646A}" type="datetimeFigureOut">
              <a:rPr lang="zh-TW" altLang="en-US" smtClean="0"/>
              <a:t>2025/3/3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29672BA-2E90-45D5-8E08-D54FDAF9D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1033B81-17E8-41DF-96A2-5948B247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383B-9BDF-4035-A872-12B1A43D1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86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C9996F-A314-490A-8545-62D8F427C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F93CBD9-251C-45B5-84C7-AA99CFB4C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E7F-DA16-401C-B751-0EF8AB38646A}" type="datetimeFigureOut">
              <a:rPr lang="zh-TW" altLang="en-US" smtClean="0"/>
              <a:t>2025/3/3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8D95C98-F2FF-4463-8C62-8487E61A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117A18A-5F39-4308-904A-C221AA9D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383B-9BDF-4035-A872-12B1A43D1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334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F8943CC-24DE-4F9D-BB55-9CFF20489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E7F-DA16-401C-B751-0EF8AB38646A}" type="datetimeFigureOut">
              <a:rPr lang="zh-TW" altLang="en-US" smtClean="0"/>
              <a:t>2025/3/3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2F510D9-3E5F-401E-98F7-A4A256E5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BC051C-CF5D-48F6-BFD6-342A4275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383B-9BDF-4035-A872-12B1A43D1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805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31258E-43DF-4F17-89C3-15EF8EA7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DBBDCB-52C4-4F2E-AA14-E9DA50394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EAF801B-D889-43DA-A18C-6B713C0B2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889A05-44AE-4DAE-B5C2-F422D046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E7F-DA16-401C-B751-0EF8AB38646A}" type="datetimeFigureOut">
              <a:rPr lang="zh-TW" altLang="en-US" smtClean="0"/>
              <a:t>2025/3/3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C86EC9-4DB3-457D-9B1F-B1000B1D5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C95135-E959-4A43-9A92-A0C82826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383B-9BDF-4035-A872-12B1A43D1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9835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E03D83-F2C7-40B6-B09A-CA533A33A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B534DF7-C1F6-4DA8-B66D-887F5F1C88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68F1DD8-D383-41CF-828E-DF820DEC1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E94A6F2-F305-458A-8CD7-A15EEF15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E7F-DA16-401C-B751-0EF8AB38646A}" type="datetimeFigureOut">
              <a:rPr lang="zh-TW" altLang="en-US" smtClean="0"/>
              <a:t>2025/3/3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24E8B87-2070-41B7-9A4F-21FD9C4B3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E91BCA8-EA91-49CF-9B04-55BB1DE1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383B-9BDF-4035-A872-12B1A43D1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035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AB3130F-754C-48A6-9999-18F68B512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BE0CB6E-8E1B-493F-8652-580986723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3CA85-8971-404B-B787-56CAE4EC2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68E7F-DA16-401C-B751-0EF8AB38646A}" type="datetimeFigureOut">
              <a:rPr lang="zh-TW" altLang="en-US" smtClean="0"/>
              <a:t>2025/3/3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18049EC-1B42-41EE-915E-E032366C59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3E1A89-3F96-4A36-98AF-945D5B3C7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1383B-9BDF-4035-A872-12B1A43D1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54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2A2180-AA56-46CD-A6A9-313FCB29B5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Deep Reinforcement Learning Assignment 1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70640C0-0A9F-4244-9FD0-9E2BE4E20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Instructor: Prof. Chun-Yi Lee 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李濬屹</a:t>
            </a:r>
            <a:r>
              <a:rPr lang="en-US" altLang="zh-TW" dirty="0"/>
              <a:t>) </a:t>
            </a:r>
          </a:p>
          <a:p>
            <a:r>
              <a:rPr lang="en-US" altLang="zh-TW" dirty="0"/>
              <a:t>TA Email: drl-elsalab@googlegroups.com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2059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1188E0-93AB-4D9A-8F5A-6E6910BE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188C83-FA3D-4CE9-9EDE-43BE8EF3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There are four question in this assignment</a:t>
            </a:r>
          </a:p>
          <a:p>
            <a:pPr lvl="1"/>
            <a:r>
              <a:rPr lang="en-US" altLang="zh-TW" dirty="0"/>
              <a:t>Q1~Q3</a:t>
            </a:r>
          </a:p>
          <a:p>
            <a:pPr lvl="2"/>
            <a:r>
              <a:rPr lang="en-US" altLang="zh-TW" dirty="0"/>
              <a:t>Complete the code in the </a:t>
            </a:r>
            <a:r>
              <a:rPr lang="en-US" altLang="zh-TW" dirty="0" err="1"/>
              <a:t>colab</a:t>
            </a:r>
            <a:r>
              <a:rPr lang="en-US" altLang="zh-TW" dirty="0"/>
              <a:t> notebook.</a:t>
            </a:r>
          </a:p>
          <a:p>
            <a:pPr lvl="2"/>
            <a:r>
              <a:rPr lang="en-US" altLang="zh-TW" dirty="0"/>
              <a:t>This file provide some sample outputs for these questions.</a:t>
            </a:r>
          </a:p>
          <a:p>
            <a:pPr lvl="1"/>
            <a:r>
              <a:rPr lang="en-US" altLang="zh-TW" dirty="0"/>
              <a:t>Q4</a:t>
            </a:r>
          </a:p>
          <a:p>
            <a:pPr lvl="2"/>
            <a:r>
              <a:rPr lang="en-US" altLang="zh-TW" dirty="0"/>
              <a:t>To train your own agent and get the higher score.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81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059481-59CC-4520-BBE1-0E6CC925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Q1-Q3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3ED251-FFF7-428C-BCE7-989F4559D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Make a copy of the notebook using File &gt; Save a copy in Drive and edit it with your answers.</a:t>
            </a:r>
          </a:p>
          <a:p>
            <a:r>
              <a:rPr lang="en-US" altLang="zh-TW" dirty="0"/>
              <a:t>Fill in the missing code snippets (marked by TODO).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5919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FDE3A1-F02D-4D95-B6D1-3B655FA8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Q1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FCD587-89DD-4D59-BC32-A09E4FBBB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Implement a grid-world environment by your-self</a:t>
            </a:r>
          </a:p>
          <a:p>
            <a:pPr lvl="1"/>
            <a:r>
              <a:rPr lang="en-US" altLang="zh-TW" dirty="0"/>
              <a:t>Do not use any code from gym.</a:t>
            </a:r>
          </a:p>
          <a:p>
            <a:pPr lvl="1"/>
            <a:r>
              <a:rPr lang="en-US" altLang="zh-TW" dirty="0"/>
              <a:t>Sample output: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2025-03-03 03-37-11">
            <a:hlinkClick r:id="" action="ppaction://media"/>
            <a:extLst>
              <a:ext uri="{FF2B5EF4-FFF2-40B4-BE49-F238E27FC236}">
                <a16:creationId xmlns:a16="http://schemas.microsoft.com/office/drawing/2014/main" id="{C109498A-D957-4356-901A-DE3F101254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4689" y="3269513"/>
            <a:ext cx="5730551" cy="322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8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FDE3A1-F02D-4D95-B6D1-3B655FA8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Q1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FCD587-89DD-4D59-BC32-A09E4FBBB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Implementing a Random Agent in </a:t>
            </a:r>
            <a:r>
              <a:rPr lang="en-US" altLang="zh-TW" dirty="0" err="1"/>
              <a:t>MiniGrid</a:t>
            </a:r>
            <a:endParaRPr lang="en-US" altLang="zh-TW" dirty="0"/>
          </a:p>
          <a:p>
            <a:pPr lvl="1"/>
            <a:r>
              <a:rPr lang="en-US" altLang="zh-TW" dirty="0"/>
              <a:t>env = </a:t>
            </a:r>
            <a:r>
              <a:rPr lang="en-US" altLang="zh-TW" dirty="0" err="1"/>
              <a:t>gym.make</a:t>
            </a:r>
            <a:r>
              <a:rPr lang="en-US" altLang="zh-TW" dirty="0"/>
              <a:t>("MiniGrid-Empty-8x8-v0")</a:t>
            </a:r>
          </a:p>
          <a:p>
            <a:pPr lvl="1"/>
            <a:r>
              <a:rPr lang="en-US" altLang="zh-TW" dirty="0"/>
              <a:t>Sample output:</a:t>
            </a:r>
          </a:p>
          <a:p>
            <a:pPr lvl="1"/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F595C3-8BDF-4129-B84F-E373E4F46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61" y="3074437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2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FDE3A1-F02D-4D95-B6D1-3B655FA8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Q1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B65DAC-4841-4FB3-828B-C3E1EA39C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Implementing a Rule-Based Agent in </a:t>
            </a:r>
            <a:r>
              <a:rPr lang="en-US" altLang="zh-TW" dirty="0" err="1"/>
              <a:t>MiniGrid</a:t>
            </a:r>
            <a:endParaRPr lang="en-US" altLang="zh-TW" dirty="0"/>
          </a:p>
          <a:p>
            <a:pPr lvl="1"/>
            <a:r>
              <a:rPr lang="en-US" altLang="zh-TW" dirty="0"/>
              <a:t>Default action: move forward</a:t>
            </a:r>
          </a:p>
          <a:p>
            <a:pPr lvl="1"/>
            <a:r>
              <a:rPr lang="en-US" altLang="zh-TW" dirty="0"/>
              <a:t>Randomly turn if facing a wall</a:t>
            </a:r>
          </a:p>
          <a:p>
            <a:pPr lvl="1"/>
            <a:r>
              <a:rPr lang="en-US" altLang="zh-TW" dirty="0"/>
              <a:t>Sample output: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4DF0C8F-1B34-4497-A838-78B14C4F6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481" y="361872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98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807D78-A630-4163-A099-A7C4BDAE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Q2 &amp; Q3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775FBD-E5D8-497B-B638-FD1E092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sz="2800" dirty="0"/>
              <a:t>For each training</a:t>
            </a:r>
          </a:p>
          <a:p>
            <a:pPr lvl="2"/>
            <a:r>
              <a:rPr lang="en-US" altLang="zh-TW" sz="2400" dirty="0"/>
              <a:t>Sample output: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3F25EE-035F-4362-9761-0267A549E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99" y="2743201"/>
            <a:ext cx="3100893" cy="411479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CDFE35B-4D6C-4D27-B156-9C456EA6D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114" y="352230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57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165</Words>
  <Application>Microsoft Office PowerPoint</Application>
  <PresentationFormat>寬螢幕</PresentationFormat>
  <Paragraphs>30</Paragraphs>
  <Slides>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新細明體</vt:lpstr>
      <vt:lpstr>標楷體</vt:lpstr>
      <vt:lpstr>Arial</vt:lpstr>
      <vt:lpstr>Calibri</vt:lpstr>
      <vt:lpstr>Calibri Light</vt:lpstr>
      <vt:lpstr>Office 佈景主題</vt:lpstr>
      <vt:lpstr>Deep Reinforcement Learning Assignment 1  </vt:lpstr>
      <vt:lpstr>Overview</vt:lpstr>
      <vt:lpstr>Q1-Q3</vt:lpstr>
      <vt:lpstr>Q1</vt:lpstr>
      <vt:lpstr>Q1</vt:lpstr>
      <vt:lpstr>Q1</vt:lpstr>
      <vt:lpstr>Q2 &amp; Q3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Reinforcement Learning Assignment 1</dc:title>
  <dc:creator>陳俊融</dc:creator>
  <cp:lastModifiedBy>陳俊融</cp:lastModifiedBy>
  <cp:revision>9</cp:revision>
  <dcterms:created xsi:type="dcterms:W3CDTF">2025-03-02T20:25:47Z</dcterms:created>
  <dcterms:modified xsi:type="dcterms:W3CDTF">2025-03-03T03:32:40Z</dcterms:modified>
</cp:coreProperties>
</file>